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19"/>
  </p:notes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8" r:id="rId18"/>
  </p:sldIdLst>
  <p:sldSz cx="12192000" cy="68580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alibri Light" panose="020F0302020204030204" pitchFamily="34" charset="0"/>
      <p:regular r:id="rId24"/>
      <p:italic r:id="rId25"/>
    </p:embeddedFont>
  </p:embeddedFontLst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 varScale="1">
        <p:scale>
          <a:sx n="81" d="100"/>
          <a:sy n="81" d="100"/>
        </p:scale>
        <p:origin x="725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B0F88E-A7DF-284F-A1F2-E1F7B06EC8E2}" type="datetimeFigureOut">
              <a:rPr lang="x-none" smtClean="0"/>
              <a:pPr/>
              <a:t>15.8.2021.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483E7D-6D4C-9243-8AB6-E0CBA248D5C0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60498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0586FC9-4836-3A4F-B879-7E176BB7C64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763563"/>
            <a:ext cx="9144000" cy="1655763"/>
          </a:xfrm>
          <a:prstGeom prst="rect">
            <a:avLst/>
          </a:prstGeom>
        </p:spPr>
        <p:txBody>
          <a:bodyPr anchor="ctr" anchorCtr="0"/>
          <a:lstStyle>
            <a:lvl1pPr algn="ctr">
              <a:defRPr sz="6000"/>
            </a:lvl1pPr>
          </a:lstStyle>
          <a:p>
            <a:r>
              <a:rPr lang="x-none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204817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884661-BC07-DB43-ACE4-C76FDBCAB4E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175782"/>
            <a:ext cx="9144000" cy="1655763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x-none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668636-3F03-9A4D-A07E-4D3D844D22A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134636"/>
            <a:ext cx="9144000" cy="1402448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subtitle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874380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0A3056-D0D8-D941-9E3E-3CB90F0E66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75156"/>
            <a:ext cx="10515600" cy="330464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091A9F2-C729-2341-B482-5734A67FB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8703"/>
            <a:ext cx="10515600" cy="770868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060932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3AF79-6B53-2145-9B06-E056E22FA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46873"/>
            <a:ext cx="10515600" cy="196312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9E1540-51D0-DB44-92D3-A2CAF9E1F3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126523"/>
            <a:ext cx="10515600" cy="196312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3715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7B4757-4FED-8842-88AF-6000FF781F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3079994"/>
            <a:ext cx="5181600" cy="3309083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102282-D378-CA4C-BB43-5C975532C8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3079994"/>
            <a:ext cx="5181600" cy="3309083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6C541DD-582F-C940-8C2C-51E8AB332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8703"/>
            <a:ext cx="10515600" cy="770868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240978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05ECD3-309C-044C-8D21-1C7E9BF93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961853"/>
            <a:ext cx="5157787" cy="498353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F34990-074E-E145-8441-5A712F581C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856282"/>
            <a:ext cx="5157787" cy="2637571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363BF8-1ED2-A14D-9F8F-7BA0A36633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961853"/>
            <a:ext cx="5183188" cy="498353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237EB3-F915-164A-A595-FA7259A577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856282"/>
            <a:ext cx="5183188" cy="2637571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D31C3F6-9B1E-5946-9E8C-C457DCD82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8703"/>
            <a:ext cx="10515600" cy="770868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4274149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0879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D43BB-B237-8545-8520-729A3635C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922585"/>
            <a:ext cx="3932237" cy="1711568"/>
          </a:xfrm>
          <a:prstGeom prst="rect">
            <a:avLst/>
          </a:prstGeo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57A5FA-C068-5940-9745-669F9D6010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922585"/>
            <a:ext cx="6172200" cy="417341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EBDBD5-6927-BC40-9702-3BC77D20EE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4044461"/>
            <a:ext cx="3932237" cy="205153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2369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846C75-9C21-254D-97A3-37AD9B0E5D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922585"/>
            <a:ext cx="6172200" cy="426537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B57431F-6D70-BA4F-83EA-34122694F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922585"/>
            <a:ext cx="3932237" cy="1711568"/>
          </a:xfrm>
          <a:prstGeom prst="rect">
            <a:avLst/>
          </a:prstGeo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B418BF6F-6CBC-D944-B26F-3A5203D214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4044461"/>
            <a:ext cx="3932237" cy="208449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2671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8FB405-1E6C-494B-AC7D-5D3A9CDCFE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051710"/>
            <a:ext cx="10515600" cy="330464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8" name="Title Placeholder 7">
            <a:extLst>
              <a:ext uri="{FF2B5EF4-FFF2-40B4-BE49-F238E27FC236}">
                <a16:creationId xmlns:a16="http://schemas.microsoft.com/office/drawing/2014/main" id="{990277EE-41BA-9346-9DBF-15C1409D8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61985"/>
            <a:ext cx="10515600" cy="8246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  <p:pic>
        <p:nvPicPr>
          <p:cNvPr id="5" name="Picture 4" descr="ppt-header-GEA-3-1.png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0" y="0"/>
            <a:ext cx="12192000" cy="114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696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DA7CB-9939-0242-AD2D-4B922B7D6E2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KONTINENT NA KOJEM ŽIVIMO </a:t>
            </a:r>
            <a:endParaRPr lang="x-none" dirty="0"/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46F8E906-D0CF-43CE-A9A9-26052585071D}"/>
              </a:ext>
            </a:extLst>
          </p:cNvPr>
          <p:cNvSpPr txBox="1"/>
          <p:nvPr/>
        </p:nvSpPr>
        <p:spPr>
          <a:xfrm>
            <a:off x="9987101" y="6422424"/>
            <a:ext cx="2204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solidFill>
                  <a:srgbClr val="00B0F0"/>
                </a:solidFill>
              </a:rPr>
              <a:t>Priredio Marko Vladić</a:t>
            </a:r>
            <a:endParaRPr 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6298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35191085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>
            <a:extLst>
              <a:ext uri="{FF2B5EF4-FFF2-40B4-BE49-F238E27FC236}">
                <a16:creationId xmlns:a16="http://schemas.microsoft.com/office/drawing/2014/main" id="{884EE088-30FB-466A-8C7B-5F04CA7DE0AF}"/>
              </a:ext>
            </a:extLst>
          </p:cNvPr>
          <p:cNvSpPr txBox="1"/>
          <p:nvPr/>
        </p:nvSpPr>
        <p:spPr>
          <a:xfrm>
            <a:off x="647272" y="1602768"/>
            <a:ext cx="113940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4. Rt Roca u Portugalu jedna je od krajnjih točki Europe. Na kojoj najudaljenijoj točki Europe se nalazi rt Roca?</a:t>
            </a:r>
            <a:endParaRPr lang="en-US" sz="2800" dirty="0"/>
          </a:p>
        </p:txBody>
      </p:sp>
      <p:sp>
        <p:nvSpPr>
          <p:cNvPr id="5" name="Pravokutnik 4">
            <a:hlinkClick r:id="rId2" action="ppaction://hlinksldjump"/>
            <a:extLst>
              <a:ext uri="{FF2B5EF4-FFF2-40B4-BE49-F238E27FC236}">
                <a16:creationId xmlns:a16="http://schemas.microsoft.com/office/drawing/2014/main" id="{75266ADA-0F77-4F0F-823E-0165D680DA20}"/>
              </a:ext>
            </a:extLst>
          </p:cNvPr>
          <p:cNvSpPr/>
          <p:nvPr/>
        </p:nvSpPr>
        <p:spPr>
          <a:xfrm>
            <a:off x="761350" y="2708142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Istok</a:t>
            </a:r>
            <a:endParaRPr lang="en-US" dirty="0"/>
          </a:p>
        </p:txBody>
      </p:sp>
      <p:sp>
        <p:nvSpPr>
          <p:cNvPr id="6" name="Pravokutnik 5">
            <a:hlinkClick r:id="rId2" action="ppaction://hlinksldjump"/>
            <a:extLst>
              <a:ext uri="{FF2B5EF4-FFF2-40B4-BE49-F238E27FC236}">
                <a16:creationId xmlns:a16="http://schemas.microsoft.com/office/drawing/2014/main" id="{6AD9962B-8268-46A7-AA21-2A542D8D4699}"/>
              </a:ext>
            </a:extLst>
          </p:cNvPr>
          <p:cNvSpPr/>
          <p:nvPr/>
        </p:nvSpPr>
        <p:spPr>
          <a:xfrm>
            <a:off x="761350" y="3686611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Jug</a:t>
            </a:r>
            <a:endParaRPr lang="en-US" dirty="0"/>
          </a:p>
        </p:txBody>
      </p:sp>
      <p:sp>
        <p:nvSpPr>
          <p:cNvPr id="7" name="Pravokutnik 6">
            <a:hlinkClick r:id="rId2" action="ppaction://hlinksldjump"/>
            <a:extLst>
              <a:ext uri="{FF2B5EF4-FFF2-40B4-BE49-F238E27FC236}">
                <a16:creationId xmlns:a16="http://schemas.microsoft.com/office/drawing/2014/main" id="{A9F29D99-0CFF-4D8C-B5C7-77783B9E442C}"/>
              </a:ext>
            </a:extLst>
          </p:cNvPr>
          <p:cNvSpPr/>
          <p:nvPr/>
        </p:nvSpPr>
        <p:spPr>
          <a:xfrm>
            <a:off x="761350" y="4654383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Sjever </a:t>
            </a:r>
            <a:endParaRPr lang="en-US" dirty="0"/>
          </a:p>
        </p:txBody>
      </p:sp>
      <p:sp>
        <p:nvSpPr>
          <p:cNvPr id="8" name="Pravokutnik 7">
            <a:hlinkClick r:id="rId3" action="ppaction://hlinksldjump"/>
            <a:extLst>
              <a:ext uri="{FF2B5EF4-FFF2-40B4-BE49-F238E27FC236}">
                <a16:creationId xmlns:a16="http://schemas.microsoft.com/office/drawing/2014/main" id="{92410C39-9FEF-4D52-B6AD-CD445E0D94F0}"/>
              </a:ext>
            </a:extLst>
          </p:cNvPr>
          <p:cNvSpPr/>
          <p:nvPr/>
        </p:nvSpPr>
        <p:spPr>
          <a:xfrm>
            <a:off x="761350" y="5622155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Zapad</a:t>
            </a:r>
            <a:endParaRPr lang="en-US" dirty="0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0F3DAB75-681A-4508-9E3D-7E93771E37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9756" y="2271724"/>
            <a:ext cx="4781557" cy="4190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2122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35069131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7554326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>
            <a:extLst>
              <a:ext uri="{FF2B5EF4-FFF2-40B4-BE49-F238E27FC236}">
                <a16:creationId xmlns:a16="http://schemas.microsoft.com/office/drawing/2014/main" id="{884EE088-30FB-466A-8C7B-5F04CA7DE0AF}"/>
              </a:ext>
            </a:extLst>
          </p:cNvPr>
          <p:cNvSpPr txBox="1"/>
          <p:nvPr/>
        </p:nvSpPr>
        <p:spPr>
          <a:xfrm>
            <a:off x="462337" y="1530849"/>
            <a:ext cx="1139404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5. Povoljan prometni položaj Europe možemo vidjeti i po tome što Europa samo  s jednim naseljenim kontinentom nema granicu ni kopneno niti preko mora. Koji je to kontinent?</a:t>
            </a:r>
            <a:endParaRPr lang="en-US" sz="2800" dirty="0"/>
          </a:p>
        </p:txBody>
      </p:sp>
      <p:sp>
        <p:nvSpPr>
          <p:cNvPr id="5" name="Pravokutnik 4">
            <a:hlinkClick r:id="rId2" action="ppaction://hlinksldjump"/>
            <a:extLst>
              <a:ext uri="{FF2B5EF4-FFF2-40B4-BE49-F238E27FC236}">
                <a16:creationId xmlns:a16="http://schemas.microsoft.com/office/drawing/2014/main" id="{75266ADA-0F77-4F0F-823E-0165D680DA20}"/>
              </a:ext>
            </a:extLst>
          </p:cNvPr>
          <p:cNvSpPr/>
          <p:nvPr/>
        </p:nvSpPr>
        <p:spPr>
          <a:xfrm>
            <a:off x="1659277" y="3256908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Azija</a:t>
            </a:r>
            <a:endParaRPr lang="en-US" dirty="0"/>
          </a:p>
        </p:txBody>
      </p:sp>
      <p:sp>
        <p:nvSpPr>
          <p:cNvPr id="6" name="Pravokutnik 5">
            <a:hlinkClick r:id="rId3" action="ppaction://hlinksldjump"/>
            <a:extLst>
              <a:ext uri="{FF2B5EF4-FFF2-40B4-BE49-F238E27FC236}">
                <a16:creationId xmlns:a16="http://schemas.microsoft.com/office/drawing/2014/main" id="{6AD9962B-8268-46A7-AA21-2A542D8D4699}"/>
              </a:ext>
            </a:extLst>
          </p:cNvPr>
          <p:cNvSpPr/>
          <p:nvPr/>
        </p:nvSpPr>
        <p:spPr>
          <a:xfrm>
            <a:off x="6902521" y="3256907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Australija i Oceanija</a:t>
            </a:r>
            <a:endParaRPr lang="en-US" dirty="0"/>
          </a:p>
        </p:txBody>
      </p:sp>
      <p:sp>
        <p:nvSpPr>
          <p:cNvPr id="7" name="Pravokutnik 6">
            <a:hlinkClick r:id="rId2" action="ppaction://hlinksldjump"/>
            <a:extLst>
              <a:ext uri="{FF2B5EF4-FFF2-40B4-BE49-F238E27FC236}">
                <a16:creationId xmlns:a16="http://schemas.microsoft.com/office/drawing/2014/main" id="{A9F29D99-0CFF-4D8C-B5C7-77783B9E442C}"/>
              </a:ext>
            </a:extLst>
          </p:cNvPr>
          <p:cNvSpPr/>
          <p:nvPr/>
        </p:nvSpPr>
        <p:spPr>
          <a:xfrm>
            <a:off x="1659277" y="4734674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Južna Amerika</a:t>
            </a:r>
            <a:endParaRPr lang="en-US" dirty="0"/>
          </a:p>
        </p:txBody>
      </p:sp>
      <p:sp>
        <p:nvSpPr>
          <p:cNvPr id="8" name="Pravokutnik 7">
            <a:hlinkClick r:id="rId2" action="ppaction://hlinksldjump"/>
            <a:extLst>
              <a:ext uri="{FF2B5EF4-FFF2-40B4-BE49-F238E27FC236}">
                <a16:creationId xmlns:a16="http://schemas.microsoft.com/office/drawing/2014/main" id="{92410C39-9FEF-4D52-B6AD-CD445E0D94F0}"/>
              </a:ext>
            </a:extLst>
          </p:cNvPr>
          <p:cNvSpPr/>
          <p:nvPr/>
        </p:nvSpPr>
        <p:spPr>
          <a:xfrm>
            <a:off x="6902521" y="4734674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Sjeverna Amerika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522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42045054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26586009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59E1FF9-CDAA-49B0-9EFA-50BD524E54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291090"/>
            <a:ext cx="10515599" cy="932688"/>
          </a:xfrm>
        </p:spPr>
        <p:txBody>
          <a:bodyPr>
            <a:normAutofit/>
          </a:bodyPr>
          <a:lstStyle/>
          <a:p>
            <a:pPr algn="l"/>
            <a:endParaRPr lang="en-US" sz="540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8B8D3C6A-39AF-4774-A1A7-ABA805AF0C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3346805"/>
            <a:ext cx="5422407" cy="670389"/>
          </a:xfrm>
        </p:spPr>
        <p:txBody>
          <a:bodyPr>
            <a:noAutofit/>
          </a:bodyPr>
          <a:lstStyle/>
          <a:p>
            <a:pPr algn="l"/>
            <a:r>
              <a:rPr lang="hr-HR" sz="8000" dirty="0"/>
              <a:t>ČESTITAM!!!</a:t>
            </a:r>
            <a:endParaRPr lang="en-US" sz="8000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A566A853-FD5A-4E85-B4DF-F99BD0634C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410" y="2017914"/>
            <a:ext cx="4699200" cy="4440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4856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>
            <a:extLst>
              <a:ext uri="{FF2B5EF4-FFF2-40B4-BE49-F238E27FC236}">
                <a16:creationId xmlns:a16="http://schemas.microsoft.com/office/drawing/2014/main" id="{884EE088-30FB-466A-8C7B-5F04CA7DE0AF}"/>
              </a:ext>
            </a:extLst>
          </p:cNvPr>
          <p:cNvSpPr txBox="1"/>
          <p:nvPr/>
        </p:nvSpPr>
        <p:spPr>
          <a:xfrm>
            <a:off x="708917" y="1530849"/>
            <a:ext cx="113940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1. Koja je površina Europe?</a:t>
            </a:r>
            <a:endParaRPr lang="en-US" sz="2800" dirty="0"/>
          </a:p>
        </p:txBody>
      </p:sp>
      <p:sp>
        <p:nvSpPr>
          <p:cNvPr id="5" name="Pravokutnik 4">
            <a:hlinkClick r:id="rId2" action="ppaction://hlinksldjump"/>
            <a:extLst>
              <a:ext uri="{FF2B5EF4-FFF2-40B4-BE49-F238E27FC236}">
                <a16:creationId xmlns:a16="http://schemas.microsoft.com/office/drawing/2014/main" id="{75266ADA-0F77-4F0F-823E-0165D680DA20}"/>
              </a:ext>
            </a:extLst>
          </p:cNvPr>
          <p:cNvSpPr/>
          <p:nvPr/>
        </p:nvSpPr>
        <p:spPr>
          <a:xfrm>
            <a:off x="1250023" y="4145452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10, 1 </a:t>
            </a:r>
            <a:r>
              <a:rPr lang="hr-HR" dirty="0" err="1"/>
              <a:t>mil</a:t>
            </a:r>
            <a:r>
              <a:rPr lang="hr-HR" dirty="0"/>
              <a:t>.</a:t>
            </a:r>
            <a:r>
              <a:rPr lang="en-US" b="0" i="0" dirty="0">
                <a:solidFill>
                  <a:srgbClr val="4D5156"/>
                </a:solidFill>
                <a:effectLst/>
                <a:latin typeface="Google Sans Text"/>
              </a:rPr>
              <a:t> </a:t>
            </a:r>
            <a:r>
              <a:rPr lang="en-US" i="0" dirty="0">
                <a:solidFill>
                  <a:schemeClr val="bg1"/>
                </a:solidFill>
                <a:effectLst/>
                <a:latin typeface="Google Sans Text"/>
              </a:rPr>
              <a:t>km</a:t>
            </a:r>
            <a:r>
              <a:rPr lang="en-US" i="0" baseline="30000" dirty="0">
                <a:solidFill>
                  <a:schemeClr val="bg1"/>
                </a:solidFill>
                <a:effectLst/>
                <a:latin typeface="Google Sans Text"/>
              </a:rPr>
              <a:t>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Pravokutnik 5">
            <a:hlinkClick r:id="rId3" action="ppaction://hlinksldjump"/>
            <a:extLst>
              <a:ext uri="{FF2B5EF4-FFF2-40B4-BE49-F238E27FC236}">
                <a16:creationId xmlns:a16="http://schemas.microsoft.com/office/drawing/2014/main" id="{6AD9962B-8268-46A7-AA21-2A542D8D4699}"/>
              </a:ext>
            </a:extLst>
          </p:cNvPr>
          <p:cNvSpPr/>
          <p:nvPr/>
        </p:nvSpPr>
        <p:spPr>
          <a:xfrm>
            <a:off x="6697038" y="4145452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17,8 </a:t>
            </a:r>
            <a:r>
              <a:rPr lang="hr-HR" dirty="0" err="1"/>
              <a:t>mil</a:t>
            </a:r>
            <a:r>
              <a:rPr lang="hr-HR" dirty="0"/>
              <a:t>. </a:t>
            </a:r>
            <a:r>
              <a:rPr lang="en-US" i="0" dirty="0">
                <a:solidFill>
                  <a:schemeClr val="bg1"/>
                </a:solidFill>
                <a:effectLst/>
                <a:latin typeface="Google Sans Text"/>
              </a:rPr>
              <a:t>km</a:t>
            </a:r>
            <a:r>
              <a:rPr lang="en-US" i="0" baseline="30000" dirty="0">
                <a:solidFill>
                  <a:schemeClr val="bg1"/>
                </a:solidFill>
                <a:effectLst/>
                <a:latin typeface="Google Sans Text"/>
              </a:rPr>
              <a:t>2</a:t>
            </a:r>
            <a:r>
              <a:rPr lang="hr-HR" dirty="0"/>
              <a:t> </a:t>
            </a:r>
            <a:endParaRPr lang="en-US" dirty="0"/>
          </a:p>
        </p:txBody>
      </p:sp>
      <p:sp>
        <p:nvSpPr>
          <p:cNvPr id="7" name="Pravokutnik 6">
            <a:hlinkClick r:id="rId3" action="ppaction://hlinksldjump"/>
            <a:extLst>
              <a:ext uri="{FF2B5EF4-FFF2-40B4-BE49-F238E27FC236}">
                <a16:creationId xmlns:a16="http://schemas.microsoft.com/office/drawing/2014/main" id="{A9F29D99-0CFF-4D8C-B5C7-77783B9E442C}"/>
              </a:ext>
            </a:extLst>
          </p:cNvPr>
          <p:cNvSpPr/>
          <p:nvPr/>
        </p:nvSpPr>
        <p:spPr>
          <a:xfrm>
            <a:off x="1250023" y="5327151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24, 5 </a:t>
            </a:r>
            <a:r>
              <a:rPr lang="hr-HR" dirty="0" err="1"/>
              <a:t>mil</a:t>
            </a:r>
            <a:r>
              <a:rPr lang="hr-HR" dirty="0"/>
              <a:t>.</a:t>
            </a:r>
            <a:r>
              <a:rPr lang="en-US" i="0" dirty="0">
                <a:solidFill>
                  <a:schemeClr val="bg1"/>
                </a:solidFill>
                <a:effectLst/>
                <a:latin typeface="Google Sans Text"/>
              </a:rPr>
              <a:t> km</a:t>
            </a:r>
            <a:r>
              <a:rPr lang="en-US" i="0" baseline="30000" dirty="0">
                <a:solidFill>
                  <a:schemeClr val="bg1"/>
                </a:solidFill>
                <a:effectLst/>
                <a:latin typeface="Google Sans Text"/>
              </a:rPr>
              <a:t>2</a:t>
            </a:r>
            <a:r>
              <a:rPr lang="hr-HR" dirty="0"/>
              <a:t> </a:t>
            </a:r>
            <a:endParaRPr lang="en-US" dirty="0"/>
          </a:p>
        </p:txBody>
      </p:sp>
      <p:sp>
        <p:nvSpPr>
          <p:cNvPr id="8" name="Pravokutnik 7">
            <a:hlinkClick r:id="rId3" action="ppaction://hlinksldjump"/>
            <a:extLst>
              <a:ext uri="{FF2B5EF4-FFF2-40B4-BE49-F238E27FC236}">
                <a16:creationId xmlns:a16="http://schemas.microsoft.com/office/drawing/2014/main" id="{92410C39-9FEF-4D52-B6AD-CD445E0D94F0}"/>
              </a:ext>
            </a:extLst>
          </p:cNvPr>
          <p:cNvSpPr/>
          <p:nvPr/>
        </p:nvSpPr>
        <p:spPr>
          <a:xfrm>
            <a:off x="6697038" y="5327151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44, 4 </a:t>
            </a:r>
            <a:r>
              <a:rPr lang="hr-HR" dirty="0" err="1"/>
              <a:t>mil</a:t>
            </a:r>
            <a:r>
              <a:rPr lang="hr-HR" dirty="0"/>
              <a:t>.</a:t>
            </a:r>
            <a:r>
              <a:rPr lang="en-US" i="0" dirty="0">
                <a:solidFill>
                  <a:schemeClr val="bg1"/>
                </a:solidFill>
                <a:effectLst/>
                <a:latin typeface="Google Sans Text"/>
              </a:rPr>
              <a:t> km</a:t>
            </a:r>
            <a:r>
              <a:rPr lang="en-US" i="0" baseline="30000" dirty="0">
                <a:solidFill>
                  <a:schemeClr val="bg1"/>
                </a:solidFill>
                <a:effectLst/>
                <a:latin typeface="Google Sans Text"/>
              </a:rPr>
              <a:t>2</a:t>
            </a:r>
            <a:r>
              <a:rPr lang="hr-HR" dirty="0"/>
              <a:t> </a:t>
            </a:r>
            <a:endParaRPr lang="en-US" dirty="0"/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id="{BE1061AB-5FF7-4E0C-B519-93F3D55B64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0023" y="2219060"/>
            <a:ext cx="8551523" cy="157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2678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4657392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35685314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>
            <a:extLst>
              <a:ext uri="{FF2B5EF4-FFF2-40B4-BE49-F238E27FC236}">
                <a16:creationId xmlns:a16="http://schemas.microsoft.com/office/drawing/2014/main" id="{884EE088-30FB-466A-8C7B-5F04CA7DE0AF}"/>
              </a:ext>
            </a:extLst>
          </p:cNvPr>
          <p:cNvSpPr txBox="1"/>
          <p:nvPr/>
        </p:nvSpPr>
        <p:spPr>
          <a:xfrm>
            <a:off x="462337" y="1530849"/>
            <a:ext cx="113940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2. Koje veliko jezero se nalazi na granici Europe i Azije?</a:t>
            </a:r>
            <a:endParaRPr lang="en-US" sz="2800" dirty="0"/>
          </a:p>
        </p:txBody>
      </p:sp>
      <p:sp>
        <p:nvSpPr>
          <p:cNvPr id="5" name="Pravokutnik 4">
            <a:hlinkClick r:id="rId2" action="ppaction://hlinksldjump"/>
            <a:extLst>
              <a:ext uri="{FF2B5EF4-FFF2-40B4-BE49-F238E27FC236}">
                <a16:creationId xmlns:a16="http://schemas.microsoft.com/office/drawing/2014/main" id="{75266ADA-0F77-4F0F-823E-0165D680DA20}"/>
              </a:ext>
            </a:extLst>
          </p:cNvPr>
          <p:cNvSpPr/>
          <p:nvPr/>
        </p:nvSpPr>
        <p:spPr>
          <a:xfrm>
            <a:off x="1659277" y="3256908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Crno</a:t>
            </a:r>
            <a:endParaRPr lang="en-US" dirty="0"/>
          </a:p>
        </p:txBody>
      </p:sp>
      <p:sp>
        <p:nvSpPr>
          <p:cNvPr id="6" name="Pravokutnik 5">
            <a:hlinkClick r:id="rId3" action="ppaction://hlinksldjump"/>
            <a:extLst>
              <a:ext uri="{FF2B5EF4-FFF2-40B4-BE49-F238E27FC236}">
                <a16:creationId xmlns:a16="http://schemas.microsoft.com/office/drawing/2014/main" id="{6AD9962B-8268-46A7-AA21-2A542D8D4699}"/>
              </a:ext>
            </a:extLst>
          </p:cNvPr>
          <p:cNvSpPr/>
          <p:nvPr/>
        </p:nvSpPr>
        <p:spPr>
          <a:xfrm>
            <a:off x="6902521" y="3256907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Kaspijsko</a:t>
            </a:r>
            <a:endParaRPr lang="en-US" dirty="0"/>
          </a:p>
        </p:txBody>
      </p:sp>
      <p:sp>
        <p:nvSpPr>
          <p:cNvPr id="7" name="Pravokutnik 6">
            <a:hlinkClick r:id="rId2" action="ppaction://hlinksldjump"/>
            <a:extLst>
              <a:ext uri="{FF2B5EF4-FFF2-40B4-BE49-F238E27FC236}">
                <a16:creationId xmlns:a16="http://schemas.microsoft.com/office/drawing/2014/main" id="{A9F29D99-0CFF-4D8C-B5C7-77783B9E442C}"/>
              </a:ext>
            </a:extLst>
          </p:cNvPr>
          <p:cNvSpPr/>
          <p:nvPr/>
        </p:nvSpPr>
        <p:spPr>
          <a:xfrm>
            <a:off x="1659277" y="4734674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Ladoga</a:t>
            </a:r>
            <a:endParaRPr lang="en-US" dirty="0"/>
          </a:p>
        </p:txBody>
      </p:sp>
      <p:sp>
        <p:nvSpPr>
          <p:cNvPr id="8" name="Pravokutnik 7">
            <a:hlinkClick r:id="rId2" action="ppaction://hlinksldjump"/>
            <a:extLst>
              <a:ext uri="{FF2B5EF4-FFF2-40B4-BE49-F238E27FC236}">
                <a16:creationId xmlns:a16="http://schemas.microsoft.com/office/drawing/2014/main" id="{92410C39-9FEF-4D52-B6AD-CD445E0D94F0}"/>
              </a:ext>
            </a:extLst>
          </p:cNvPr>
          <p:cNvSpPr/>
          <p:nvPr/>
        </p:nvSpPr>
        <p:spPr>
          <a:xfrm>
            <a:off x="6902521" y="4734674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Vransko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25860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31524903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22770760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>
            <a:extLst>
              <a:ext uri="{FF2B5EF4-FFF2-40B4-BE49-F238E27FC236}">
                <a16:creationId xmlns:a16="http://schemas.microsoft.com/office/drawing/2014/main" id="{884EE088-30FB-466A-8C7B-5F04CA7DE0AF}"/>
              </a:ext>
            </a:extLst>
          </p:cNvPr>
          <p:cNvSpPr txBox="1"/>
          <p:nvPr/>
        </p:nvSpPr>
        <p:spPr>
          <a:xfrm>
            <a:off x="462337" y="1530849"/>
            <a:ext cx="113940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3. U kojem toplinskom pojasu se nalazi veći dio Europe?</a:t>
            </a:r>
            <a:endParaRPr lang="en-US" sz="2800" dirty="0"/>
          </a:p>
        </p:txBody>
      </p:sp>
      <p:sp>
        <p:nvSpPr>
          <p:cNvPr id="5" name="Pravokutnik 4">
            <a:hlinkClick r:id="rId2" action="ppaction://hlinksldjump"/>
            <a:extLst>
              <a:ext uri="{FF2B5EF4-FFF2-40B4-BE49-F238E27FC236}">
                <a16:creationId xmlns:a16="http://schemas.microsoft.com/office/drawing/2014/main" id="{75266ADA-0F77-4F0F-823E-0165D680DA20}"/>
              </a:ext>
            </a:extLst>
          </p:cNvPr>
          <p:cNvSpPr/>
          <p:nvPr/>
        </p:nvSpPr>
        <p:spPr>
          <a:xfrm>
            <a:off x="1659277" y="3256908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Južnom hladnom</a:t>
            </a:r>
            <a:endParaRPr lang="en-US" dirty="0"/>
          </a:p>
        </p:txBody>
      </p:sp>
      <p:sp>
        <p:nvSpPr>
          <p:cNvPr id="6" name="Pravokutnik 5">
            <a:hlinkClick r:id="rId2" action="ppaction://hlinksldjump"/>
            <a:extLst>
              <a:ext uri="{FF2B5EF4-FFF2-40B4-BE49-F238E27FC236}">
                <a16:creationId xmlns:a16="http://schemas.microsoft.com/office/drawing/2014/main" id="{6AD9962B-8268-46A7-AA21-2A542D8D4699}"/>
              </a:ext>
            </a:extLst>
          </p:cNvPr>
          <p:cNvSpPr/>
          <p:nvPr/>
        </p:nvSpPr>
        <p:spPr>
          <a:xfrm>
            <a:off x="6902521" y="3256907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Južnom umjerenom</a:t>
            </a:r>
            <a:endParaRPr lang="en-US" dirty="0"/>
          </a:p>
        </p:txBody>
      </p:sp>
      <p:sp>
        <p:nvSpPr>
          <p:cNvPr id="7" name="Pravokutnik 6">
            <a:hlinkClick r:id="rId2" action="ppaction://hlinksldjump"/>
            <a:extLst>
              <a:ext uri="{FF2B5EF4-FFF2-40B4-BE49-F238E27FC236}">
                <a16:creationId xmlns:a16="http://schemas.microsoft.com/office/drawing/2014/main" id="{A9F29D99-0CFF-4D8C-B5C7-77783B9E442C}"/>
              </a:ext>
            </a:extLst>
          </p:cNvPr>
          <p:cNvSpPr/>
          <p:nvPr/>
        </p:nvSpPr>
        <p:spPr>
          <a:xfrm>
            <a:off x="1659277" y="4734674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Sjevernom hladnom</a:t>
            </a:r>
            <a:endParaRPr lang="en-US" dirty="0"/>
          </a:p>
        </p:txBody>
      </p:sp>
      <p:sp>
        <p:nvSpPr>
          <p:cNvPr id="8" name="Pravokutnik 7">
            <a:hlinkClick r:id="rId3" action="ppaction://hlinksldjump"/>
            <a:extLst>
              <a:ext uri="{FF2B5EF4-FFF2-40B4-BE49-F238E27FC236}">
                <a16:creationId xmlns:a16="http://schemas.microsoft.com/office/drawing/2014/main" id="{92410C39-9FEF-4D52-B6AD-CD445E0D94F0}"/>
              </a:ext>
            </a:extLst>
          </p:cNvPr>
          <p:cNvSpPr/>
          <p:nvPr/>
        </p:nvSpPr>
        <p:spPr>
          <a:xfrm>
            <a:off x="6902521" y="4734674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Sjevernom umjerenom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6001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26214808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171</Words>
  <Application>Microsoft Office PowerPoint</Application>
  <PresentationFormat>Široki zaslon</PresentationFormat>
  <Paragraphs>38</Paragraphs>
  <Slides>17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17</vt:i4>
      </vt:variant>
    </vt:vector>
  </HeadingPairs>
  <TitlesOfParts>
    <vt:vector size="22" baseType="lpstr">
      <vt:lpstr>Arial</vt:lpstr>
      <vt:lpstr>Calibri</vt:lpstr>
      <vt:lpstr>Google Sans Text</vt:lpstr>
      <vt:lpstr>Calibri Light</vt:lpstr>
      <vt:lpstr>Office Theme</vt:lpstr>
      <vt:lpstr>KONTINENT NA KOJEM ŽIVIMO 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MARKO VLADIĆ</cp:lastModifiedBy>
  <cp:revision>14</cp:revision>
  <dcterms:created xsi:type="dcterms:W3CDTF">2021-01-04T08:54:24Z</dcterms:created>
  <dcterms:modified xsi:type="dcterms:W3CDTF">2021-08-15T07:29:21Z</dcterms:modified>
</cp:coreProperties>
</file>